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9" r:id="rId4"/>
    <p:sldId id="283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2" r:id="rId13"/>
    <p:sldId id="276" r:id="rId14"/>
    <p:sldId id="279" r:id="rId15"/>
    <p:sldId id="280" r:id="rId16"/>
    <p:sldId id="281" r:id="rId17"/>
    <p:sldId id="282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15" d="100"/>
          <a:sy n="115" d="100"/>
        </p:scale>
        <p:origin x="39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8F29-2028-C7E7-C136-3F4CF790D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721E-0521-B29C-F294-5A97F7D0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A967F-BDC2-697A-4FC7-A8774051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C921-1AD2-D649-907E-A1F2ED2C3303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DF5FE-D564-B208-E6D7-4F4B7002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FFE44-380C-AD8C-AED3-A0CB3D56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34E8-AECE-CA4F-BE9D-1D06EB163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5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27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02C3-F7B1-C0D7-F111-80B95D62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6FDA9-BF17-BC40-48F6-459E05E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0A1CA-AF38-1C6F-74CE-56E2C76F0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7B1C1-1AA0-2528-7BB7-5CA8845E9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0B616-A2A8-47CD-3F80-330C2A06A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2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6346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6707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912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23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6" y="369010"/>
            <a:ext cx="7642656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178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7333737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913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7012461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219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6" y="369010"/>
            <a:ext cx="7284310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535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205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829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353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686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281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502F-5C98-9A72-6E63-904061BD7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3616" y="1576087"/>
            <a:ext cx="9724767" cy="285998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Highlight/Quote</a:t>
            </a:r>
          </a:p>
        </p:txBody>
      </p:sp>
    </p:spTree>
    <p:extLst>
      <p:ext uri="{BB962C8B-B14F-4D97-AF65-F5344CB8AC3E}">
        <p14:creationId xmlns:p14="http://schemas.microsoft.com/office/powerpoint/2010/main" val="3049835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661173-EF2E-733B-82F6-A7FCD3F78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333" y="577148"/>
            <a:ext cx="4760998" cy="69559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C3D39D1-F477-38E3-0454-61A96D140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83610" y="1865870"/>
            <a:ext cx="3175215" cy="31262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073C90-661D-F307-4055-71297DD74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31" y="1581665"/>
            <a:ext cx="3982523" cy="4699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326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6711-C5DF-FDF6-5BD3-1D61B216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85CFA-22E2-3677-04EA-2BEC64533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447E7-9691-F794-A1E8-5ADF57F9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72496"/>
            <a:ext cx="3932237" cy="349649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754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1EED-1E39-7FFB-2EE9-C5DE1E07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EEA2B-5CAF-9332-50E4-ABA3E0DD9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71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FD97-FDEB-9CB9-6C31-2A0E506F4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3" y="2510980"/>
            <a:ext cx="6120241" cy="91802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34E7F-7554-A674-00D9-6A17708D6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80172" y="1927654"/>
            <a:ext cx="3175215" cy="31262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DD004-DCE6-3EFB-01BC-B0672F26EA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6613" y="3595817"/>
            <a:ext cx="6120241" cy="1322172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Speaker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5219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1EED-1E39-7FFB-2EE9-C5DE1E07F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98853"/>
            <a:ext cx="10515600" cy="7880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0D46D-C64B-D16C-0930-F3E6380F902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3571103"/>
            <a:ext cx="10515600" cy="11368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SESSION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35682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FC1A-C8D8-82D7-B031-87174E6C7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084" y="365125"/>
            <a:ext cx="7263715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02353-43D6-C6D3-586F-BF792F9D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086" y="1825625"/>
            <a:ext cx="7263714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5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62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AAB5-5FA7-45E3-5B62-88E1ACB19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02931-2B7C-BB91-DCD8-5624499A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257800" cy="38955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7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AAB5-5FA7-45E3-5B62-88E1ACB19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606" y="365125"/>
            <a:ext cx="5257800" cy="771697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02931-2B7C-BB91-DCD8-5624499A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606" y="1334530"/>
            <a:ext cx="7101016" cy="4399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9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CC5E7-89E0-99A7-4CA5-6187CA8D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0C220-A59C-7A78-78BD-45C6AA637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19C3E-FBCA-37DC-F516-13F18BCD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fld id="{CEC4C921-1AD2-D649-907E-A1F2ED2C3303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27DE-4A78-0DB9-89AC-E1FC03D3B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E711-6369-72B5-A39C-32788857F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fld id="{B85534E8-AECE-CA4F-BE9D-1D06EB163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7" r:id="rId4"/>
    <p:sldLayoutId id="2147483676" r:id="rId5"/>
    <p:sldLayoutId id="2147483650" r:id="rId6"/>
    <p:sldLayoutId id="2147483651" r:id="rId7"/>
    <p:sldLayoutId id="2147483652" r:id="rId8"/>
    <p:sldLayoutId id="2147483662" r:id="rId9"/>
    <p:sldLayoutId id="2147483663" r:id="rId10"/>
    <p:sldLayoutId id="214748365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54" r:id="rId24"/>
    <p:sldLayoutId id="2147483655" r:id="rId25"/>
    <p:sldLayoutId id="2147483656" r:id="rId26"/>
    <p:sldLayoutId id="2147483658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etropoli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2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0A62-07BB-49F3-94FC-C7F1306D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52996-052B-2C02-7C6B-7ADCBCF10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F1BC6-9834-3C5F-B627-44661D8C59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53785-AE3F-293F-6E21-1A1DB4611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2DB7F-D8A6-387E-4A6E-B178D3574C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3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F065-7F92-DE1B-DEFC-4BC4C3F2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FA408-7BD7-B937-0099-6938703D6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8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623A-848B-F0B2-D0FC-61CEBC35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DF1FA-3468-4BD3-6CB2-7DC6644DA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9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A68C-5A6D-3E66-C3B0-7D28A484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73C2C-F0B8-4EFF-896C-5ADD858EA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0157-B554-C3E5-F792-B9EB0D63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0D85-7278-3ACD-64D1-A7FFEB33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7763F-F5CC-F9CE-74A7-8B7C3343F7D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CC58A-B9DF-C5BE-F790-50BD4004F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2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1D9A-DEC2-25C6-2079-46E0538A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1322-47E4-F4CF-34FF-3DE0D8C50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7D8FE-4249-A8A2-C651-7C12077AD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42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CD90-DB66-ECFC-7EDF-935FC236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ELEMENTS</a:t>
            </a:r>
          </a:p>
        </p:txBody>
      </p:sp>
      <p:pic>
        <p:nvPicPr>
          <p:cNvPr id="5" name="Picture 4" descr="A green rectangle with white letters&#10;&#10;AI-generated content may be incorrect.">
            <a:extLst>
              <a:ext uri="{FF2B5EF4-FFF2-40B4-BE49-F238E27FC236}">
                <a16:creationId xmlns:a16="http://schemas.microsoft.com/office/drawing/2014/main" id="{FCD8AC7A-6637-3AEE-4F8A-7BA6D28F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27" y="3209819"/>
            <a:ext cx="2503913" cy="585809"/>
          </a:xfrm>
          <a:prstGeom prst="rect">
            <a:avLst/>
          </a:prstGeom>
        </p:spPr>
      </p:pic>
      <p:pic>
        <p:nvPicPr>
          <p:cNvPr id="7" name="Picture 6" descr="A green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303D7706-4ED9-D901-59DE-944C7B652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3504021"/>
            <a:ext cx="2261086" cy="2261086"/>
          </a:xfrm>
          <a:prstGeom prst="rect">
            <a:avLst/>
          </a:prstGeom>
        </p:spPr>
      </p:pic>
      <p:pic>
        <p:nvPicPr>
          <p:cNvPr id="9" name="Picture 8" descr="A purple and white background with text&#10;&#10;AI-generated content may be incorrect.">
            <a:extLst>
              <a:ext uri="{FF2B5EF4-FFF2-40B4-BE49-F238E27FC236}">
                <a16:creationId xmlns:a16="http://schemas.microsoft.com/office/drawing/2014/main" id="{CFDC9A1D-F285-3F60-82A2-B0A2F3826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37" y="3504021"/>
            <a:ext cx="2261087" cy="2261087"/>
          </a:xfrm>
          <a:prstGeom prst="rect">
            <a:avLst/>
          </a:prstGeom>
        </p:spPr>
      </p:pic>
      <p:pic>
        <p:nvPicPr>
          <p:cNvPr id="11" name="Picture 10" descr="A pin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30FAB4AB-DFCA-80EE-1EFC-58DE944DB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99" y="1140887"/>
            <a:ext cx="2261087" cy="2261087"/>
          </a:xfrm>
          <a:prstGeom prst="rect">
            <a:avLst/>
          </a:prstGeom>
        </p:spPr>
      </p:pic>
      <p:pic>
        <p:nvPicPr>
          <p:cNvPr id="13" name="Picture 12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A6A98859-C300-1049-E90F-5AE18BA6B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35" y="1140888"/>
            <a:ext cx="2261088" cy="2261088"/>
          </a:xfrm>
          <a:prstGeom prst="rect">
            <a:avLst/>
          </a:prstGeom>
        </p:spPr>
      </p:pic>
      <p:pic>
        <p:nvPicPr>
          <p:cNvPr id="15" name="Picture 14" descr="A purple and white logo&#10;&#10;AI-generated content may be incorrect.">
            <a:extLst>
              <a:ext uri="{FF2B5EF4-FFF2-40B4-BE49-F238E27FC236}">
                <a16:creationId xmlns:a16="http://schemas.microsoft.com/office/drawing/2014/main" id="{C0BC1CE0-0A43-4C1E-9706-9FD94C443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728" y="2516923"/>
            <a:ext cx="2503913" cy="582461"/>
          </a:xfrm>
          <a:prstGeom prst="rect">
            <a:avLst/>
          </a:prstGeom>
        </p:spPr>
      </p:pic>
      <p:pic>
        <p:nvPicPr>
          <p:cNvPr id="17" name="Picture 16" descr="A pink sign with white letters&#10;&#10;AI-generated content may be incorrect.">
            <a:extLst>
              <a:ext uri="{FF2B5EF4-FFF2-40B4-BE49-F238E27FC236}">
                <a16:creationId xmlns:a16="http://schemas.microsoft.com/office/drawing/2014/main" id="{41BD151C-A06D-295B-AC44-015284526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708" y="1824027"/>
            <a:ext cx="2492934" cy="582461"/>
          </a:xfrm>
          <a:prstGeom prst="rect">
            <a:avLst/>
          </a:prstGeom>
        </p:spPr>
      </p:pic>
      <p:pic>
        <p:nvPicPr>
          <p:cNvPr id="19" name="Picture 18" descr="A blue sign with white letters&#10;&#10;AI-generated content may be incorrect.">
            <a:extLst>
              <a:ext uri="{FF2B5EF4-FFF2-40B4-BE49-F238E27FC236}">
                <a16:creationId xmlns:a16="http://schemas.microsoft.com/office/drawing/2014/main" id="{DC3CD2E8-0667-14C9-AF5B-FC2175FB0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6707" y="1127785"/>
            <a:ext cx="2521669" cy="585808"/>
          </a:xfrm>
          <a:prstGeom prst="rect">
            <a:avLst/>
          </a:prstGeom>
        </p:spPr>
      </p:pic>
      <p:pic>
        <p:nvPicPr>
          <p:cNvPr id="21" name="Picture 20" descr="A black and grey logo&#10;&#10;AI-generated content may be incorrect.">
            <a:extLst>
              <a:ext uri="{FF2B5EF4-FFF2-40B4-BE49-F238E27FC236}">
                <a16:creationId xmlns:a16="http://schemas.microsoft.com/office/drawing/2014/main" id="{24E7A50E-F8FF-E6B9-5194-3FB77A9E7F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6723" y="4252221"/>
            <a:ext cx="4934447" cy="13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1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5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3840-E505-D6A1-755D-4C7CA230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This, Catch That, Finally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45ECA-3C82-0577-976F-B174A6C04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An Explanation on </a:t>
            </a:r>
            <a:r>
              <a:rPr lang="en-US" dirty="0" err="1" smtClean="0"/>
              <a:t>PowerCLI</a:t>
            </a:r>
            <a:r>
              <a:rPr lang="en-US" dirty="0"/>
              <a:t> </a:t>
            </a:r>
            <a:r>
              <a:rPr lang="en-US" dirty="0" smtClean="0"/>
              <a:t>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60FC-B618-DC8A-72BB-DB277A25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Justin 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86C74-67E6-8405-A30D-840F5E96E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Chief Information Officer, Belay Technologies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87" y="2389276"/>
            <a:ext cx="3016352" cy="24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5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48A8-BA5B-32BE-E09A-3B55E703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1BAA-2256-E2C8-3429-9926CD47D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Blog</a:t>
            </a:r>
          </a:p>
          <a:p>
            <a:pPr lvl="1"/>
            <a:r>
              <a:rPr lang="en-US" dirty="0" smtClean="0"/>
              <a:t>Invoke-</a:t>
            </a:r>
            <a:r>
              <a:rPr lang="en-US" dirty="0" err="1" smtClean="0"/>
              <a:t>automation.blog</a:t>
            </a:r>
            <a:endParaRPr lang="en-US" dirty="0" smtClean="0"/>
          </a:p>
          <a:p>
            <a:r>
              <a:rPr lang="en-US" dirty="0" smtClean="0"/>
              <a:t>Twitter(X)/Slack/GitHub</a:t>
            </a:r>
          </a:p>
          <a:p>
            <a:pPr lvl="1"/>
            <a:r>
              <a:rPr lang="en-US" dirty="0" smtClean="0"/>
              <a:t>jpsider</a:t>
            </a:r>
            <a:endParaRPr lang="en-US" dirty="0" smtClean="0"/>
          </a:p>
          <a:p>
            <a:r>
              <a:rPr lang="en-US" dirty="0" smtClean="0"/>
              <a:t>VMware Programs</a:t>
            </a:r>
          </a:p>
          <a:p>
            <a:pPr lvl="1"/>
            <a:r>
              <a:rPr lang="en-US" dirty="0" smtClean="0"/>
              <a:t>VMUG Advantage</a:t>
            </a:r>
          </a:p>
          <a:p>
            <a:pPr lvl="1"/>
            <a:r>
              <a:rPr lang="en-US" dirty="0" smtClean="0"/>
              <a:t>VMUG Board of Directors</a:t>
            </a:r>
          </a:p>
          <a:p>
            <a:pPr lvl="1"/>
            <a:r>
              <a:rPr lang="en-US" dirty="0" err="1" smtClean="0"/>
              <a:t>vExpert</a:t>
            </a:r>
            <a:r>
              <a:rPr lang="en-US" dirty="0" smtClean="0"/>
              <a:t> x10</a:t>
            </a:r>
          </a:p>
          <a:p>
            <a:pPr lvl="1"/>
            <a:r>
              <a:rPr lang="en-US" dirty="0" smtClean="0"/>
              <a:t>VMware Code Coach 20-25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706" y="453188"/>
            <a:ext cx="1479625" cy="1483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26" y="3176871"/>
            <a:ext cx="1687559" cy="1418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2466" y="4854634"/>
            <a:ext cx="2121951" cy="1591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30" y="598517"/>
            <a:ext cx="1687560" cy="18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0E11-DB7F-A3B4-4B10-AECC5A41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227D2-3BBC-5FEB-CD4D-37AF5D82E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Terminating Errors</a:t>
            </a:r>
          </a:p>
          <a:p>
            <a:r>
              <a:rPr lang="en-US" dirty="0" smtClean="0"/>
              <a:t>Non-Terminating Errors</a:t>
            </a:r>
          </a:p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 smtClean="0"/>
          </a:p>
          <a:p>
            <a:r>
              <a:rPr lang="en-US" dirty="0" smtClean="0"/>
              <a:t>Try &amp; Catch</a:t>
            </a:r>
          </a:p>
          <a:p>
            <a:r>
              <a:rPr lang="en-US" dirty="0" smtClean="0"/>
              <a:t>Finally</a:t>
            </a:r>
          </a:p>
          <a:p>
            <a:r>
              <a:rPr lang="en-US" dirty="0" err="1" smtClean="0"/>
              <a:t>PowerCLI</a:t>
            </a:r>
            <a:r>
              <a:rPr lang="en-US" dirty="0" smtClean="0"/>
              <a:t> Demo!</a:t>
            </a:r>
          </a:p>
          <a:p>
            <a:r>
              <a:rPr lang="en-US" dirty="0" smtClean="0"/>
              <a:t>API Demo!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3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2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48A8-BA5B-32BE-E09A-3B55E703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1BAA-2256-E2C8-3429-9926CD47D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7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8BD9-8301-636F-09DF-54CB5568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35C7B-CD79-CEA4-4262-7B53C1795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1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0769-CE72-CC62-C893-38443F89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91CA1-932A-7E2A-14D6-27F13332F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MUG Connect 2025">
      <a:dk1>
        <a:srgbClr val="000000"/>
      </a:dk1>
      <a:lt1>
        <a:srgbClr val="FFFFFF"/>
      </a:lt1>
      <a:dk2>
        <a:srgbClr val="1D418A"/>
      </a:dk2>
      <a:lt2>
        <a:srgbClr val="E8E8E8"/>
      </a:lt2>
      <a:accent1>
        <a:srgbClr val="0091DA"/>
      </a:accent1>
      <a:accent2>
        <a:srgbClr val="00C1D5"/>
      </a:accent2>
      <a:accent3>
        <a:srgbClr val="7F34B2"/>
      </a:accent3>
      <a:accent4>
        <a:srgbClr val="78BE20"/>
      </a:accent4>
      <a:accent5>
        <a:srgbClr val="DA1C5C"/>
      </a:accent5>
      <a:accent6>
        <a:srgbClr val="000000"/>
      </a:accent6>
      <a:hlink>
        <a:srgbClr val="0091DA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MUG-Connect-Speaker-Deck-01" id="{C386351D-14EF-1E46-9592-428A5070052B}" vid="{D7F4EC22-0722-A44A-A6D7-EBB692EFC8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VMUG-Connect-Speaker-Deck-01</Template>
  <TotalTime>19</TotalTime>
  <Words>68</Words>
  <Application>Microsoft Office PowerPoint</Application>
  <PresentationFormat>Widescreen</PresentationFormat>
  <Paragraphs>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Metropolis</vt:lpstr>
      <vt:lpstr>Office Theme</vt:lpstr>
      <vt:lpstr>PowerPoint Presentation</vt:lpstr>
      <vt:lpstr>Try This, Catch That, Finally</vt:lpstr>
      <vt:lpstr>Justin Sider</vt:lpstr>
      <vt:lpstr>About Me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can do this!</vt:lpstr>
      <vt:lpstr>PowerPoint Presentation</vt:lpstr>
      <vt:lpstr>PowerPoint Presentation</vt:lpstr>
      <vt:lpstr>ELEMENTS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jpsider</dc:creator>
  <cp:lastModifiedBy>jpsider</cp:lastModifiedBy>
  <cp:revision>6</cp:revision>
  <dcterms:created xsi:type="dcterms:W3CDTF">2025-02-24T23:26:14Z</dcterms:created>
  <dcterms:modified xsi:type="dcterms:W3CDTF">2025-02-24T23:45:28Z</dcterms:modified>
</cp:coreProperties>
</file>